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772275" cy="99028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>
          <p15:clr>
            <a:srgbClr val="A4A3A4"/>
          </p15:clr>
        </p15:guide>
        <p15:guide id="2" orient="horz" pos="414">
          <p15:clr>
            <a:srgbClr val="A4A3A4"/>
          </p15:clr>
        </p15:guide>
        <p15:guide id="3" orient="horz" pos="527">
          <p15:clr>
            <a:srgbClr val="A4A3A4"/>
          </p15:clr>
        </p15:guide>
        <p15:guide id="4" orient="horz" pos="1457">
          <p15:clr>
            <a:srgbClr val="A4A3A4"/>
          </p15:clr>
        </p15:guide>
        <p15:guide id="5" orient="horz" pos="3271">
          <p15:clr>
            <a:srgbClr val="A4A3A4"/>
          </p15:clr>
        </p15:guide>
        <p15:guide id="6" orient="horz" pos="3997">
          <p15:clr>
            <a:srgbClr val="A4A3A4"/>
          </p15:clr>
        </p15:guide>
        <p15:guide id="7" pos="5670">
          <p15:clr>
            <a:srgbClr val="A4A3A4"/>
          </p15:clr>
        </p15:guide>
        <p15:guide id="8" pos="45">
          <p15:clr>
            <a:srgbClr val="A4A3A4"/>
          </p15:clr>
        </p15:guide>
        <p15:guide id="9" pos="2880">
          <p15:clr>
            <a:srgbClr val="A4A3A4"/>
          </p15:clr>
        </p15:guide>
        <p15:guide id="10" pos="1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786" y="108"/>
      </p:cViewPr>
      <p:guideLst>
        <p:guide orient="horz" pos="51"/>
        <p:guide orient="horz" pos="414"/>
        <p:guide orient="horz" pos="527"/>
        <p:guide orient="horz" pos="1457"/>
        <p:guide orient="horz" pos="3271"/>
        <p:guide orient="horz" pos="3997"/>
        <p:guide pos="5670"/>
        <p:guide pos="45"/>
        <p:guide pos="2880"/>
        <p:guide pos="1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6" tIns="46372" rIns="92746" bIns="46372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6" tIns="46372" rIns="92746" bIns="46372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48238" cy="3711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3763"/>
            <a:ext cx="541655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6" tIns="46372" rIns="92746" bIns="463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6" tIns="46372" rIns="92746" bIns="46372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05938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6" tIns="46372" rIns="92746" bIns="46372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fld id="{88B8FAF8-EA60-4D5D-AB46-15B5ECA677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185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215900" y="80963"/>
            <a:ext cx="8856663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71438" y="80963"/>
            <a:ext cx="71437" cy="6696075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42875" y="6777038"/>
            <a:ext cx="8929688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142875" y="6416675"/>
            <a:ext cx="8929688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6" name="Line 13"/>
          <p:cNvSpPr>
            <a:spLocks noChangeShapeType="1"/>
          </p:cNvSpPr>
          <p:nvPr userDrawn="1"/>
        </p:nvSpPr>
        <p:spPr bwMode="auto">
          <a:xfrm flipH="1">
            <a:off x="9072563" y="80963"/>
            <a:ext cx="0" cy="6264275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9072563" y="6416675"/>
            <a:ext cx="0" cy="360363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9" name="Text Box 4111"/>
          <p:cNvSpPr txBox="1">
            <a:spLocks noChangeArrowheads="1"/>
          </p:cNvSpPr>
          <p:nvPr userDrawn="1"/>
        </p:nvSpPr>
        <p:spPr bwMode="auto">
          <a:xfrm>
            <a:off x="7391400" y="647700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1000" dirty="0">
                <a:solidFill>
                  <a:schemeClr val="tx1"/>
                </a:solidFill>
              </a:rPr>
              <a:t>WS </a:t>
            </a:r>
            <a:r>
              <a:rPr lang="de-DE" sz="1000" dirty="0" smtClean="0">
                <a:solidFill>
                  <a:schemeClr val="tx1"/>
                </a:solidFill>
              </a:rPr>
              <a:t>2015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5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63538" marR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lvl1pPr>
            <a:lvl2pPr marL="758825" marR="0" indent="-2873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-"/>
              <a:tabLst/>
              <a:defRPr/>
            </a:lvl2pPr>
            <a:lvl3pPr marL="1044575" marR="0" indent="-1968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◦"/>
              <a:tabLst/>
              <a:defRPr sz="2000"/>
            </a:lvl3pPr>
          </a:lstStyle>
          <a:p>
            <a:pPr marL="363538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Klicken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Sie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um die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Formate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Vorlagentextes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bearbeiten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58825" marR="0" lvl="1" indent="-2873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-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Text</a:t>
            </a:r>
          </a:p>
          <a:p>
            <a:pPr marL="1044575" marR="0" lvl="2" indent="-1968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◦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85394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" y="80963"/>
            <a:ext cx="8856663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Kopfzeile 24pt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836613"/>
            <a:ext cx="8785225" cy="550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marR="0" lvl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Klicken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Sie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um die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Formate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Vorlagentextes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</a:t>
            </a:r>
            <a:r>
              <a:rPr kumimoji="0" lang="en-GB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bearbeiten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58825" marR="0" lvl="1" indent="-2873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Tx/>
              <a:buChar char="-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Text</a:t>
            </a:r>
          </a:p>
          <a:p>
            <a:pPr marL="1044575" marR="0" lvl="2" indent="-1968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◦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Text</a:t>
            </a:r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215900" y="80963"/>
            <a:ext cx="8856663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215900" y="657225"/>
            <a:ext cx="8856663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71438" y="80963"/>
            <a:ext cx="71437" cy="6696075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142875" y="6777038"/>
            <a:ext cx="8929688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42875" y="6416675"/>
            <a:ext cx="8929688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9072563" y="80963"/>
            <a:ext cx="0" cy="5032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 flipH="1">
            <a:off x="9072563" y="657225"/>
            <a:ext cx="0" cy="5688013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>
            <a:off x="9072563" y="6416675"/>
            <a:ext cx="0" cy="360363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5" name="Rectangle 4110"/>
          <p:cNvSpPr>
            <a:spLocks noChangeArrowheads="1"/>
          </p:cNvSpPr>
          <p:nvPr userDrawn="1"/>
        </p:nvSpPr>
        <p:spPr bwMode="auto">
          <a:xfrm>
            <a:off x="152400" y="64770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&lt;Vorname&gt; &lt;Nachname&gt;</a:t>
            </a:r>
          </a:p>
        </p:txBody>
      </p:sp>
      <p:sp>
        <p:nvSpPr>
          <p:cNvPr id="16" name="Text Box 4111"/>
          <p:cNvSpPr txBox="1">
            <a:spLocks noChangeArrowheads="1"/>
          </p:cNvSpPr>
          <p:nvPr userDrawn="1"/>
        </p:nvSpPr>
        <p:spPr bwMode="auto">
          <a:xfrm>
            <a:off x="7391400" y="647700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1000" dirty="0">
                <a:solidFill>
                  <a:schemeClr val="tx1"/>
                </a:solidFill>
              </a:rPr>
              <a:t>WS </a:t>
            </a:r>
            <a:r>
              <a:rPr lang="de-DE" sz="1000" dirty="0" smtClean="0">
                <a:solidFill>
                  <a:schemeClr val="tx1"/>
                </a:solidFill>
              </a:rPr>
              <a:t>2015 </a:t>
            </a:r>
            <a:fld id="{2CE3D232-F5F6-4339-98A1-31F12089D2EE}" type="slidenum">
              <a:rPr lang="de-DE" sz="1000" smtClean="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7" name="Text Box 4112"/>
          <p:cNvSpPr txBox="1">
            <a:spLocks noChangeArrowheads="1"/>
          </p:cNvSpPr>
          <p:nvPr userDrawn="1"/>
        </p:nvSpPr>
        <p:spPr bwMode="auto">
          <a:xfrm>
            <a:off x="2555875" y="6477000"/>
            <a:ext cx="40322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smtClean="0">
                <a:solidFill>
                  <a:schemeClr val="tx1"/>
                </a:solidFill>
              </a:rPr>
              <a:t>&lt;Thema&gt;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</p:sldLayoutIdLst>
  <p:timing>
    <p:tnLst>
      <p:par>
        <p:cTn id="1" dur="indefinite" restart="never" nodeType="tmRoot"/>
      </p:par>
    </p:tnLst>
  </p:timing>
  <p:hf hdr="0"/>
  <p:txStyles>
    <p:titleStyle>
      <a:lvl1pPr marL="90488" indent="-9048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marL="90488" indent="-9048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marL="90488" indent="-9048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marL="90488" indent="-9048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marL="90488" indent="-90488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547688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1004888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462088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919288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63538" marR="0" indent="-2667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20000"/>
        <a:buFontTx/>
        <a:buChar char="•"/>
        <a:tabLst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58825" marR="0" indent="-287338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20000"/>
        <a:buFontTx/>
        <a:buChar char="-"/>
        <a:tabLst/>
        <a:defRPr sz="2000">
          <a:solidFill>
            <a:schemeClr val="tx1"/>
          </a:solidFill>
          <a:latin typeface="+mn-lt"/>
        </a:defRPr>
      </a:lvl2pPr>
      <a:lvl3pPr marL="1044575" marR="0" indent="-1968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20000"/>
        <a:buFont typeface="Arial" charset="0"/>
        <a:buChar char="◦"/>
        <a:tabLst/>
        <a:defRPr sz="2400">
          <a:solidFill>
            <a:schemeClr val="tx1"/>
          </a:solidFill>
          <a:latin typeface="+mn-lt"/>
        </a:defRPr>
      </a:lvl3pPr>
      <a:lvl4pPr marL="1711325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3435350" algn="r"/>
        </a:tabLst>
        <a:defRPr sz="2000">
          <a:solidFill>
            <a:schemeClr val="tx1"/>
          </a:solidFill>
          <a:latin typeface="+mn-lt"/>
        </a:defRPr>
      </a:lvl4pPr>
      <a:lvl5pPr marL="2119313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3435350" algn="r"/>
        </a:tabLst>
        <a:defRPr sz="2000">
          <a:solidFill>
            <a:schemeClr val="tx1"/>
          </a:solidFill>
          <a:latin typeface="+mn-lt"/>
        </a:defRPr>
      </a:lvl5pPr>
      <a:lvl6pPr marL="2576513" indent="-228600" algn="l" rtl="0" fontAlgn="base">
        <a:spcBef>
          <a:spcPct val="20000"/>
        </a:spcBef>
        <a:spcAft>
          <a:spcPct val="0"/>
        </a:spcAft>
        <a:buChar char="»"/>
        <a:tabLst>
          <a:tab pos="3435350" algn="r"/>
        </a:tabLst>
        <a:defRPr sz="2000">
          <a:solidFill>
            <a:schemeClr val="tx1"/>
          </a:solidFill>
          <a:latin typeface="+mn-lt"/>
        </a:defRPr>
      </a:lvl6pPr>
      <a:lvl7pPr marL="3033713" indent="-228600" algn="l" rtl="0" fontAlgn="base">
        <a:spcBef>
          <a:spcPct val="20000"/>
        </a:spcBef>
        <a:spcAft>
          <a:spcPct val="0"/>
        </a:spcAft>
        <a:buChar char="»"/>
        <a:tabLst>
          <a:tab pos="3435350" algn="r"/>
        </a:tabLst>
        <a:defRPr sz="2000">
          <a:solidFill>
            <a:schemeClr val="tx1"/>
          </a:solidFill>
          <a:latin typeface="+mn-lt"/>
        </a:defRPr>
      </a:lvl7pPr>
      <a:lvl8pPr marL="3490913" indent="-228600" algn="l" rtl="0" fontAlgn="base">
        <a:spcBef>
          <a:spcPct val="20000"/>
        </a:spcBef>
        <a:spcAft>
          <a:spcPct val="0"/>
        </a:spcAft>
        <a:buChar char="»"/>
        <a:tabLst>
          <a:tab pos="3435350" algn="r"/>
        </a:tabLst>
        <a:defRPr sz="2000">
          <a:solidFill>
            <a:schemeClr val="tx1"/>
          </a:solidFill>
          <a:latin typeface="+mn-lt"/>
        </a:defRPr>
      </a:lvl8pPr>
      <a:lvl9pPr marL="3948113" indent="-228600" algn="l" rtl="0" fontAlgn="base">
        <a:spcBef>
          <a:spcPct val="20000"/>
        </a:spcBef>
        <a:spcAft>
          <a:spcPct val="0"/>
        </a:spcAft>
        <a:buChar char="»"/>
        <a:tabLst>
          <a:tab pos="3435350" algn="r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304800" y="2297113"/>
            <a:ext cx="85344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3600" dirty="0">
                <a:solidFill>
                  <a:srgbClr val="FF9900"/>
                </a:solidFill>
              </a:rPr>
              <a:t>&lt;Thema&gt;</a:t>
            </a:r>
          </a:p>
          <a:p>
            <a:pPr algn="ctr" eaLnBrk="1" hangingPunct="1">
              <a:spcBef>
                <a:spcPct val="50000"/>
              </a:spcBef>
            </a:pPr>
            <a:endParaRPr lang="de-DE" sz="3600" dirty="0">
              <a:solidFill>
                <a:srgbClr val="FF9900"/>
              </a:solidFill>
            </a:endParaRPr>
          </a:p>
          <a:p>
            <a:pPr algn="ctr" eaLnBrk="1" hangingPunct="1">
              <a:spcBef>
                <a:spcPct val="20000"/>
              </a:spcBef>
              <a:buSzPct val="120000"/>
            </a:pPr>
            <a:r>
              <a:rPr lang="de-DE" sz="1400" dirty="0">
                <a:solidFill>
                  <a:schemeClr val="bg2"/>
                </a:solidFill>
              </a:rPr>
              <a:t>&lt;Vorname&gt; &lt;Nachname&gt; (&lt;Matrikelnummer&gt;)</a:t>
            </a:r>
          </a:p>
          <a:p>
            <a:pPr algn="ctr" eaLnBrk="1" hangingPunct="1">
              <a:spcBef>
                <a:spcPct val="20000"/>
              </a:spcBef>
              <a:buSzPct val="120000"/>
            </a:pPr>
            <a:r>
              <a:rPr lang="de-DE" sz="1400" dirty="0">
                <a:solidFill>
                  <a:schemeClr val="bg2"/>
                </a:solidFill>
              </a:rPr>
              <a:t>Universität Klagenfurt</a:t>
            </a:r>
          </a:p>
          <a:p>
            <a:pPr algn="ctr" eaLnBrk="1" hangingPunct="1">
              <a:spcBef>
                <a:spcPct val="20000"/>
              </a:spcBef>
              <a:buSzPct val="120000"/>
            </a:pPr>
            <a:r>
              <a:rPr lang="de-DE" sz="1400" dirty="0">
                <a:solidFill>
                  <a:schemeClr val="bg2"/>
                </a:solidFill>
              </a:rPr>
              <a:t>Informationsmanagement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de-DE" smtClean="0"/>
              <a:t>Folientitel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/>
            </a:pPr>
            <a:r>
              <a:rPr lang="de-DE" smtClean="0"/>
              <a:t>Aufzählungspunkt</a:t>
            </a:r>
          </a:p>
          <a:p>
            <a:pPr lvl="1" eaLnBrk="1" hangingPunct="1">
              <a:tabLst/>
            </a:pPr>
            <a:r>
              <a:rPr lang="de-DE" smtClean="0"/>
              <a:t>Unterpunkt</a:t>
            </a:r>
          </a:p>
          <a:p>
            <a:pPr lvl="1" eaLnBrk="1" hangingPunct="1">
              <a:tabLst/>
            </a:pPr>
            <a:r>
              <a:rPr lang="de-DE" smtClean="0"/>
              <a:t>Weiterer Unterpunkt</a:t>
            </a:r>
          </a:p>
          <a:p>
            <a:pPr eaLnBrk="1" hangingPunct="1">
              <a:tabLst/>
            </a:pPr>
            <a:r>
              <a:rPr lang="de-DE" smtClean="0"/>
              <a:t>Weiterer Punkt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Standarddesign</vt:lpstr>
      <vt:lpstr>PowerPoint-Präsentation</vt:lpstr>
      <vt:lpstr>Folientitel</vt:lpstr>
    </vt:vector>
  </TitlesOfParts>
  <Company>syssec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pho</dc:creator>
  <cp:lastModifiedBy>Peter Schartner</cp:lastModifiedBy>
  <cp:revision>18</cp:revision>
  <dcterms:created xsi:type="dcterms:W3CDTF">2004-06-21T15:49:29Z</dcterms:created>
  <dcterms:modified xsi:type="dcterms:W3CDTF">2016-01-11T10:11:12Z</dcterms:modified>
</cp:coreProperties>
</file>